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85" r:id="rId5"/>
    <p:sldId id="286" r:id="rId6"/>
    <p:sldId id="290" r:id="rId7"/>
    <p:sldId id="289" r:id="rId8"/>
    <p:sldId id="291" r:id="rId9"/>
    <p:sldId id="293" r:id="rId10"/>
    <p:sldId id="29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301CE-5477-420D-98B8-2A5B4FD7B43E}" v="189" dt="2024-08-20T05:08:51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정다각형 종류</a:t>
            </a:r>
            <a:r>
              <a:rPr lang="en-US" altLang="ko-KR" sz="3000" b="1" dirty="0"/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i="1" dirty="0"/>
              <a:t>n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=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i="1" dirty="0"/>
          </a:p>
          <a:p>
            <a:pPr>
              <a:buFontTx/>
              <a:buChar char="-"/>
              <a:defRPr/>
            </a:pPr>
            <a:r>
              <a:rPr lang="en-US" altLang="ko-KR" sz="3000" b="1" dirty="0"/>
              <a:t>D (</a:t>
            </a:r>
            <a:r>
              <a:rPr lang="ko-KR" altLang="en-US" sz="3000" b="1" dirty="0"/>
              <a:t>외접원 지름</a:t>
            </a:r>
            <a:r>
              <a:rPr lang="en-US" altLang="ko-KR" sz="3000" b="1" dirty="0"/>
              <a:t>) : </a:t>
            </a:r>
          </a:p>
          <a:p>
            <a:pPr>
              <a:buFontTx/>
              <a:buChar char="-"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18, 21, 24, 27, 30, 33mm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7981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20583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Thickness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EC1143-2161-F367-B5BD-A66F0229BE46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104285" y="807658"/>
            <a:chExt cx="8875746" cy="5412646"/>
          </a:xfrm>
        </p:grpSpPr>
        <p:pic>
          <p:nvPicPr>
            <p:cNvPr id="2" name="그림 1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78DA18CC-08FE-6DE9-D8B0-82E805DD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19" y="820304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스크린샷이(가) 표시된 사진&#10;&#10;자동 생성된 설명">
              <a:extLst>
                <a:ext uri="{FF2B5EF4-FFF2-40B4-BE49-F238E27FC236}">
                  <a16:creationId xmlns:a16="http://schemas.microsoft.com/office/drawing/2014/main" id="{AB301F95-B711-7368-55BC-827D5322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807658"/>
              <a:ext cx="4500000" cy="2700000"/>
            </a:xfrm>
            <a:prstGeom prst="rect">
              <a:avLst/>
            </a:prstGeom>
          </p:spPr>
        </p:pic>
        <p:pic>
          <p:nvPicPr>
            <p:cNvPr id="9" name="그림 8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1EA78316-108D-E809-3419-05A245F5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5" y="3495012"/>
              <a:ext cx="4500000" cy="2700000"/>
            </a:xfrm>
            <a:prstGeom prst="rect">
              <a:avLst/>
            </a:prstGeom>
          </p:spPr>
        </p:pic>
        <p:pic>
          <p:nvPicPr>
            <p:cNvPr id="10" name="그림 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0983DF03-7073-2038-DA3C-AA964BCD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3520304"/>
              <a:ext cx="4500000" cy="270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54D4CB-6A6E-217B-9FF1-38A30185375A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84DC8-B601-3281-4034-4E842E6AAA14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70890-FB26-DB50-902E-4EB130D71012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44E2F-BC95-9733-EAC0-EDABB6DF9E59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7FD11-CE7E-AB3C-01B9-DC9211EE2875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9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/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rgbClr val="00B0F0"/>
                    </a:solidFill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Setting for TPE</a:t>
                </a:r>
              </a:p>
              <a:p>
                <a:pPr latinLnBrk="1">
                  <a:spcAft>
                    <a:spcPts val="800"/>
                  </a:spcAft>
                </a:pPr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Bed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Nozzle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235°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20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𝑠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0.15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Initial 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0.25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Infill Density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Fan Speed Max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	  Min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30%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Extrusion Multiplier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1.15(115%)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Length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15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𝑚𝑚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3</m:t>
                        </m:r>
                      </m:sup>
                    </m:sSup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 </a:t>
                </a:r>
                <a:endParaRPr lang="ko-KR" altLang="ko-KR" sz="2400" kern="100" dirty="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blipFill>
                <a:blip r:embed="rId2"/>
                <a:stretch>
                  <a:fillRect l="-1792" t="-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2B7FA49-CE70-03C3-B708-AF230F7273B1}"/>
              </a:ext>
            </a:extLst>
          </p:cNvPr>
          <p:cNvGrpSpPr/>
          <p:nvPr/>
        </p:nvGrpSpPr>
        <p:grpSpPr>
          <a:xfrm>
            <a:off x="6331975" y="0"/>
            <a:ext cx="5860026" cy="6858000"/>
            <a:chOff x="6701667" y="0"/>
            <a:chExt cx="5490333" cy="60749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1667" y="0"/>
              <a:ext cx="5490333" cy="34356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67" y="3435687"/>
              <a:ext cx="5490333" cy="2639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DBF70B-2336-039B-55DA-CFA843CE226A}"/>
              </a:ext>
            </a:extLst>
          </p:cNvPr>
          <p:cNvGrpSpPr/>
          <p:nvPr/>
        </p:nvGrpSpPr>
        <p:grpSpPr>
          <a:xfrm>
            <a:off x="-84164" y="1443466"/>
            <a:ext cx="12360327" cy="3971068"/>
            <a:chOff x="-59043" y="199455"/>
            <a:chExt cx="13924836" cy="38863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7B069F-063E-B6CC-DACC-0DCE1C7E4CC2}"/>
                </a:ext>
              </a:extLst>
            </p:cNvPr>
            <p:cNvGrpSpPr/>
            <p:nvPr/>
          </p:nvGrpSpPr>
          <p:grpSpPr>
            <a:xfrm>
              <a:off x="-59043" y="199455"/>
              <a:ext cx="3709851" cy="3886331"/>
              <a:chOff x="672851" y="1769040"/>
              <a:chExt cx="3709851" cy="388633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96A124C-B32D-7CF7-C6B7-6F9CDCC41858}"/>
                  </a:ext>
                </a:extLst>
              </p:cNvPr>
              <p:cNvGrpSpPr/>
              <p:nvPr/>
            </p:nvGrpSpPr>
            <p:grpSpPr>
              <a:xfrm>
                <a:off x="948277" y="1769040"/>
                <a:ext cx="3159000" cy="3240000"/>
                <a:chOff x="1562232" y="1769040"/>
                <a:chExt cx="3159000" cy="3240000"/>
              </a:xfrm>
            </p:grpSpPr>
            <p:pic>
              <p:nvPicPr>
                <p:cNvPr id="7" name="그림 6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A31A94EC-C6EA-30ED-2407-5B7839A28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232" y="1769040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8" name="화살표: 위쪽 7">
                  <a:extLst>
                    <a:ext uri="{FF2B5EF4-FFF2-40B4-BE49-F238E27FC236}">
                      <a16:creationId xmlns:a16="http://schemas.microsoft.com/office/drawing/2014/main" id="{30F892F6-681B-DC39-0943-DCBE1EB55F89}"/>
                    </a:ext>
                  </a:extLst>
                </p:cNvPr>
                <p:cNvSpPr/>
                <p:nvPr/>
              </p:nvSpPr>
              <p:spPr>
                <a:xfrm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2C363-107D-7E19-EB26-F804A4D8DFA0}"/>
                  </a:ext>
                </a:extLst>
              </p:cNvPr>
              <p:cNvSpPr txBox="1"/>
              <p:nvPr/>
            </p:nvSpPr>
            <p:spPr>
              <a:xfrm>
                <a:off x="672851" y="5009040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3BEEAE-B1E2-19DF-363F-FBD5BAB2C6F1}"/>
                </a:ext>
              </a:extLst>
            </p:cNvPr>
            <p:cNvGrpSpPr/>
            <p:nvPr/>
          </p:nvGrpSpPr>
          <p:grpSpPr>
            <a:xfrm>
              <a:off x="6750947" y="199455"/>
              <a:ext cx="3709851" cy="3872539"/>
              <a:chOff x="737376" y="1958452"/>
              <a:chExt cx="3709851" cy="3872539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3258C5-CCE5-6F47-8D89-ADFE29E2BF27}"/>
                  </a:ext>
                </a:extLst>
              </p:cNvPr>
              <p:cNvGrpSpPr/>
              <p:nvPr/>
            </p:nvGrpSpPr>
            <p:grpSpPr>
              <a:xfrm>
                <a:off x="991427" y="1958452"/>
                <a:ext cx="3201750" cy="3240000"/>
                <a:chOff x="991427" y="1958452"/>
                <a:chExt cx="3201750" cy="3240000"/>
              </a:xfrm>
            </p:grpSpPr>
            <p:pic>
              <p:nvPicPr>
                <p:cNvPr id="17" name="그림 1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2501B61-10BB-7C3D-8F52-F8F4A53CD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427" y="1958452"/>
                  <a:ext cx="3201750" cy="3240000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</p:pic>
            <p:sp>
              <p:nvSpPr>
                <p:cNvPr id="18" name="화살표: 위쪽 17">
                  <a:extLst>
                    <a:ext uri="{FF2B5EF4-FFF2-40B4-BE49-F238E27FC236}">
                      <a16:creationId xmlns:a16="http://schemas.microsoft.com/office/drawing/2014/main" id="{50744F94-6A40-EEC6-C581-7F85C7BD6C90}"/>
                    </a:ext>
                  </a:extLst>
                </p:cNvPr>
                <p:cNvSpPr/>
                <p:nvPr/>
              </p:nvSpPr>
              <p:spPr>
                <a:xfrm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A15A0F-611A-8480-5003-F41A60D3CA7E}"/>
                  </a:ext>
                </a:extLst>
              </p:cNvPr>
              <p:cNvSpPr txBox="1"/>
              <p:nvPr/>
            </p:nvSpPr>
            <p:spPr>
              <a:xfrm>
                <a:off x="737376" y="5198452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3A27C25-6850-8711-3A2C-97BD00B8356D}"/>
                </a:ext>
              </a:extLst>
            </p:cNvPr>
            <p:cNvGrpSpPr/>
            <p:nvPr/>
          </p:nvGrpSpPr>
          <p:grpSpPr>
            <a:xfrm>
              <a:off x="3345952" y="199455"/>
              <a:ext cx="3709851" cy="3886331"/>
              <a:chOff x="646725" y="1978045"/>
              <a:chExt cx="3709851" cy="388633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C58240E-2FA0-CED2-35A0-5844F990F9F8}"/>
                  </a:ext>
                </a:extLst>
              </p:cNvPr>
              <p:cNvGrpSpPr/>
              <p:nvPr/>
            </p:nvGrpSpPr>
            <p:grpSpPr>
              <a:xfrm>
                <a:off x="922151" y="1978045"/>
                <a:ext cx="3159000" cy="3240000"/>
                <a:chOff x="1536106" y="1978045"/>
                <a:chExt cx="3159000" cy="3240000"/>
              </a:xfrm>
            </p:grpSpPr>
            <p:pic>
              <p:nvPicPr>
                <p:cNvPr id="22" name="그림 21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E965DE29-577C-1950-D10D-A41E9FABB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6106" y="1978045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23" name="화살표: 위쪽 22">
                  <a:extLst>
                    <a:ext uri="{FF2B5EF4-FFF2-40B4-BE49-F238E27FC236}">
                      <a16:creationId xmlns:a16="http://schemas.microsoft.com/office/drawing/2014/main" id="{1C04B8D0-2875-4766-C188-24356C5D3CB4}"/>
                    </a:ext>
                  </a:extLst>
                </p:cNvPr>
                <p:cNvSpPr/>
                <p:nvPr/>
              </p:nvSpPr>
              <p:spPr>
                <a:xfrm rot="10800000"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021C-1C12-CEC9-40B7-FB9B08D46F4D}"/>
                  </a:ext>
                </a:extLst>
              </p:cNvPr>
              <p:cNvSpPr txBox="1"/>
              <p:nvPr/>
            </p:nvSpPr>
            <p:spPr>
              <a:xfrm>
                <a:off x="646725" y="5218045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CCEA44E-E5AB-C6E1-5F76-B0EDED20FAE7}"/>
                </a:ext>
              </a:extLst>
            </p:cNvPr>
            <p:cNvGrpSpPr/>
            <p:nvPr/>
          </p:nvGrpSpPr>
          <p:grpSpPr>
            <a:xfrm>
              <a:off x="10155942" y="204810"/>
              <a:ext cx="3709851" cy="3867184"/>
              <a:chOff x="735665" y="2095331"/>
              <a:chExt cx="3709851" cy="386718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C40D012-3E06-8226-0C64-C5136A9F2A14}"/>
                  </a:ext>
                </a:extLst>
              </p:cNvPr>
              <p:cNvGrpSpPr/>
              <p:nvPr/>
            </p:nvGrpSpPr>
            <p:grpSpPr>
              <a:xfrm>
                <a:off x="989716" y="2095331"/>
                <a:ext cx="3201750" cy="3240000"/>
                <a:chOff x="989716" y="2095331"/>
                <a:chExt cx="3201750" cy="3240000"/>
              </a:xfrm>
            </p:grpSpPr>
            <p:pic>
              <p:nvPicPr>
                <p:cNvPr id="27" name="그림 2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3086640-8F4C-6639-7195-E8DF6D65A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716" y="2095331"/>
                  <a:ext cx="3201750" cy="3240000"/>
                </a:xfrm>
                <a:prstGeom prst="rect">
                  <a:avLst/>
                </a:prstGeom>
              </p:spPr>
            </p:pic>
            <p:sp>
              <p:nvSpPr>
                <p:cNvPr id="28" name="화살표: 위쪽 27">
                  <a:extLst>
                    <a:ext uri="{FF2B5EF4-FFF2-40B4-BE49-F238E27FC236}">
                      <a16:creationId xmlns:a16="http://schemas.microsoft.com/office/drawing/2014/main" id="{52FF9BF6-4047-2745-C2A0-74AE0BD93E2C}"/>
                    </a:ext>
                  </a:extLst>
                </p:cNvPr>
                <p:cNvSpPr/>
                <p:nvPr/>
              </p:nvSpPr>
              <p:spPr>
                <a:xfrm rot="10800000"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433D2-6AF3-FA33-B16E-543F72FAA2EC}"/>
                  </a:ext>
                </a:extLst>
              </p:cNvPr>
              <p:cNvSpPr txBox="1"/>
              <p:nvPr/>
            </p:nvSpPr>
            <p:spPr>
              <a:xfrm>
                <a:off x="735665" y="5329976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1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EA3D98-DF45-36B3-B5A9-13BD3555C27D}"/>
              </a:ext>
            </a:extLst>
          </p:cNvPr>
          <p:cNvGrpSpPr/>
          <p:nvPr/>
        </p:nvGrpSpPr>
        <p:grpSpPr>
          <a:xfrm>
            <a:off x="907690" y="524634"/>
            <a:ext cx="10385170" cy="5298231"/>
            <a:chOff x="907690" y="544298"/>
            <a:chExt cx="10385170" cy="5298231"/>
          </a:xfrm>
        </p:grpSpPr>
        <p:pic>
          <p:nvPicPr>
            <p:cNvPr id="4" name="그림 3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59BC8D6-2E80-2FF2-B7A8-72A5346C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690" y="556487"/>
              <a:ext cx="5194436" cy="2682341"/>
            </a:xfrm>
            <a:prstGeom prst="rect">
              <a:avLst/>
            </a:prstGeom>
          </p:spPr>
        </p:pic>
        <p:pic>
          <p:nvPicPr>
            <p:cNvPr id="5" name="그림 4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5E99C073-088A-3975-D951-80E01343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3" y="3159959"/>
              <a:ext cx="5194880" cy="268257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75E58BE-6B6F-E3A0-4DB8-DBB982E23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80" y="3159959"/>
              <a:ext cx="5194880" cy="2682570"/>
            </a:xfrm>
            <a:prstGeom prst="rect">
              <a:avLst/>
            </a:prstGeom>
          </p:spPr>
        </p:pic>
        <p:pic>
          <p:nvPicPr>
            <p:cNvPr id="50" name="그림 49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5E78DD94-93D9-6B26-92C3-B400F297A0E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791" y="544298"/>
              <a:ext cx="5194436" cy="268146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61B5DC9-EE96-8373-5475-049604DD0DC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578DC43-85D0-474C-BA86-7368A82DBD7E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26" name="그림 25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D7BBDE0C-A251-9544-263A-9D363B5B7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0" name="그림 29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9A5451A-377F-C192-7B3C-ED51F837A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4" name="그림 33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F02B20C3-2801-0D9B-D995-A316DF0C9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5" name="그림 34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2DFA539-7726-1A40-7F5A-842C87621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6" name="그림 35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E520FAB5-A1A4-E576-C361-30CCB3DFB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7" name="그림 36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1AD85F7E-2441-1063-2295-87F20AC65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8" name="그림 37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0C523C9F-0AEB-3842-88D1-44D3C7D5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410EEE-F619-087A-8E88-6DA1A61337BA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FE9DF4-36B7-AF6D-F73D-CF17DBCD0156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4E4C3A-EC88-EDA1-B044-04A7A09ECA3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5DDD2A-AEA8-AEF2-84D5-7764CD0D6AD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5C4BB1-CA77-F217-2AE5-6461E67B8FBB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1FB35F-857E-0BAD-CF0B-E1EB0EE395B5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C7F361-438E-B19D-7CFC-1826126B008F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E46A415-13FD-6187-F5E9-C4575943C424}"/>
              </a:ext>
            </a:extLst>
          </p:cNvPr>
          <p:cNvSpPr txBox="1"/>
          <p:nvPr/>
        </p:nvSpPr>
        <p:spPr>
          <a:xfrm>
            <a:off x="104285" y="106126"/>
            <a:ext cx="777693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Pressure</a:t>
            </a:r>
            <a:endParaRPr lang="ko-KR" altLang="en-US" sz="20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CBC810D-0336-BAE6-30A8-123B774F3F22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3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5E6354-7322-CA9D-D96A-9E45B09FB9E5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8F9D31-58E8-69AB-726F-41E6714E5353}"/>
              </a:ext>
            </a:extLst>
          </p:cNvPr>
          <p:cNvSpPr txBox="1"/>
          <p:nvPr/>
        </p:nvSpPr>
        <p:spPr>
          <a:xfrm>
            <a:off x="104285" y="106126"/>
            <a:ext cx="75870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Height</a:t>
            </a:r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8471F7-02AD-23F1-49E3-1DBE87DAB37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97814E2-5A53-12B1-25F1-FBA5F6EE50F5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17" name="그림 16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82001C9E-8FE7-4259-B85C-682ED8720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BD53F5C5-070B-5103-BE36-469D06CE2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651C1BC7-ED2A-E322-921F-3FB2F1287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252BE842-FED1-1C8A-8AD9-4237417B7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1" name="그림 20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3DD11F6A-EA0E-099A-2657-A3A675178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2" name="그림 21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C8CEBA4-D816-E96B-1746-96BA3EF6D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3" name="그림 22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A8F2278B-BC35-9D2B-FFFB-CC69CE92E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EB970C-AB2F-15EE-8D0C-85BDB85FD05F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57A21-B517-FEFE-2973-267B03A7CB15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BC6EB5-5A13-0C3A-AEB9-9547EFBE9BC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BA812-71B1-84CF-32CE-B73E7306B63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96517-FF92-5ACB-BAFF-01322FD1790A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47D70-9B16-D643-38B7-A3698258721D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A9AB7B-727C-CEFD-C0EA-F719C66C0263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8A77D8-6C11-CF78-118E-9A11E663E34A}"/>
              </a:ext>
            </a:extLst>
          </p:cNvPr>
          <p:cNvGrpSpPr/>
          <p:nvPr/>
        </p:nvGrpSpPr>
        <p:grpSpPr>
          <a:xfrm>
            <a:off x="987358" y="665861"/>
            <a:ext cx="10217284" cy="5226007"/>
            <a:chOff x="1457552" y="729000"/>
            <a:chExt cx="9017108" cy="5400000"/>
          </a:xfrm>
        </p:grpSpPr>
        <p:pic>
          <p:nvPicPr>
            <p:cNvPr id="24" name="그림 23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694EA0F-B65E-D290-6785-F30D6F09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660" y="749689"/>
              <a:ext cx="4500000" cy="2700000"/>
            </a:xfrm>
            <a:prstGeom prst="rect">
              <a:avLst/>
            </a:prstGeom>
          </p:spPr>
        </p:pic>
        <p:pic>
          <p:nvPicPr>
            <p:cNvPr id="25" name="그림 24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3CFDEC39-1940-2B60-C898-EBF6DAA0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729000"/>
              <a:ext cx="4500000" cy="2700000"/>
            </a:xfrm>
            <a:prstGeom prst="rect">
              <a:avLst/>
            </a:prstGeom>
          </p:spPr>
        </p:pic>
        <p:pic>
          <p:nvPicPr>
            <p:cNvPr id="26" name="그림 25" descr="도표, 텍스트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8D7A688-C2D4-5287-4A8A-6B3519B9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552" y="3429000"/>
              <a:ext cx="4500000" cy="2700000"/>
            </a:xfrm>
            <a:prstGeom prst="rect">
              <a:avLst/>
            </a:prstGeom>
          </p:spPr>
        </p:pic>
        <p:pic>
          <p:nvPicPr>
            <p:cNvPr id="27" name="그림 2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155EB4E-10DF-3A10-5505-FC95C755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3428999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51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810023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Pressure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45827" y="729000"/>
            <a:ext cx="9114502" cy="5400000"/>
            <a:chOff x="1635528" y="729000"/>
            <a:chExt cx="9000000" cy="5400000"/>
          </a:xfrm>
        </p:grpSpPr>
        <p:pic>
          <p:nvPicPr>
            <p:cNvPr id="2" name="그림 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729000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729000"/>
              <a:ext cx="4500000" cy="2700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3429000"/>
              <a:ext cx="4500000" cy="270000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3429000"/>
              <a:ext cx="4500000" cy="2700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D6C651-5509-B3BB-9C37-5C698E183017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6B7044-00AE-20E8-32BF-0F75ACAFC716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0" name="그림 9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2C66622-C3AF-9FEE-AB24-882CE1BC6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2" name="그림 11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E36FEE2-B57D-49A2-6951-E56F81AEE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BED1A3AD-C224-7160-17E7-F9BCEEF6A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86CA7C9C-0065-94EA-C295-D0B3887FB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8" name="그림 17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DDBEE13C-FEC0-A499-C7D3-30BFF06B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20" name="그림 19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F75AF5FA-4621-618B-328D-29ACD9539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492303-FED5-EAC4-AD9B-CDFE0DA29B81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7FC06D-4E1A-8442-9A00-4389F2532FEA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2EC8F-AC0D-2F74-A03C-11C967163714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D5EF3B-AB9A-DF94-F23B-4FD0DCF1ADE7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234C7A-0FB4-37D8-CC90-3F45E8D61E73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27BAA0-F9F2-13A7-EBE4-1C74F0BD2C03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5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27FAC7-027E-55AC-9486-19F1AE176389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C6D8E9-B325-869C-0763-DE87ED051A73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2" name="그림 11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D93BD19-2E94-8FD9-0F7D-F717B8C57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3" name="그림 12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5F300F0-E49A-45E2-3737-BD03AA9A2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82EA0EAC-D3BD-6296-FC3C-CF903E33C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5" name="그림 14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2DC720CA-333F-133F-6FED-EC952706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1B6B94A6-B519-391E-3182-2D912AB8D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7" name="그림 16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42F38430-5F7D-F31C-B67D-7574EEAD9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4707CA-C10B-A3DE-FAD1-98E8199243F5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1ADE83-C52E-5979-7FDE-877013955329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F6D4A-DCF6-EA4F-0AD7-A07BC96EC277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3CA35-17F2-551E-E84C-8685FDEA13F1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C8711-5D77-65AF-C765-78C76CB96C7B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B36B88-FED8-B701-93B8-655D1C8333A5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CF963F-2938-D5F1-8C4A-20DB778C09E4}"/>
              </a:ext>
            </a:extLst>
          </p:cNvPr>
          <p:cNvSpPr txBox="1"/>
          <p:nvPr/>
        </p:nvSpPr>
        <p:spPr>
          <a:xfrm>
            <a:off x="104285" y="106126"/>
            <a:ext cx="819198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Diameter</a:t>
            </a:r>
            <a:endParaRPr lang="ko-KR" altLang="en-US" sz="2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E4227D-4EEA-FCDB-7EC8-872D5CC81239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13EC50-5FCB-7874-F191-3E0121129463}"/>
              </a:ext>
            </a:extLst>
          </p:cNvPr>
          <p:cNvGrpSpPr/>
          <p:nvPr/>
        </p:nvGrpSpPr>
        <p:grpSpPr>
          <a:xfrm>
            <a:off x="149015" y="734667"/>
            <a:ext cx="8908125" cy="5400000"/>
            <a:chOff x="146591" y="932322"/>
            <a:chExt cx="8908125" cy="5352778"/>
          </a:xfrm>
        </p:grpSpPr>
        <p:pic>
          <p:nvPicPr>
            <p:cNvPr id="20" name="그림 1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EB690F02-6F6E-9441-8CB8-5ACC894D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932322"/>
              <a:ext cx="4500000" cy="2700000"/>
            </a:xfrm>
            <a:prstGeom prst="rect">
              <a:avLst/>
            </a:prstGeom>
          </p:spPr>
        </p:pic>
        <p:pic>
          <p:nvPicPr>
            <p:cNvPr id="21" name="그림 20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982E70C9-B8E1-EA95-5BEF-FABD8B57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716" y="932322"/>
              <a:ext cx="4500000" cy="2700000"/>
            </a:xfrm>
            <a:prstGeom prst="rect">
              <a:avLst/>
            </a:prstGeom>
          </p:spPr>
        </p:pic>
        <p:pic>
          <p:nvPicPr>
            <p:cNvPr id="22" name="그림 2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9833E6F-35C4-4F37-135C-A97C979FC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3585100"/>
              <a:ext cx="4500000" cy="2700000"/>
            </a:xfrm>
            <a:prstGeom prst="rect">
              <a:avLst/>
            </a:prstGeom>
          </p:spPr>
        </p:pic>
        <p:pic>
          <p:nvPicPr>
            <p:cNvPr id="23" name="그림 2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CC5E4028-15B0-801F-720E-E4E69249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358" y="3585100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18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C7C6FB8-AA82-0A22-9198-036D58CC85F1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907776" y="242785"/>
            <a:chExt cx="8940000" cy="5364000"/>
          </a:xfrm>
        </p:grpSpPr>
        <p:pic>
          <p:nvPicPr>
            <p:cNvPr id="4" name="그림 3" descr="라인, 텍스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37225760-6D16-AD4D-7D7D-E9E89A86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42785"/>
              <a:ext cx="4470000" cy="2682000"/>
            </a:xfrm>
            <a:prstGeom prst="rect">
              <a:avLst/>
            </a:prstGeom>
          </p:spPr>
        </p:pic>
        <p:pic>
          <p:nvPicPr>
            <p:cNvPr id="5" name="그림 4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8A968C44-F417-4C78-1216-19E1CC3D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924785"/>
              <a:ext cx="4469999" cy="2682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692F940-F4B3-7BC3-96CB-7970F9C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42785"/>
              <a:ext cx="4470000" cy="2682000"/>
            </a:xfrm>
            <a:prstGeom prst="rect">
              <a:avLst/>
            </a:prstGeom>
          </p:spPr>
        </p:pic>
        <p:pic>
          <p:nvPicPr>
            <p:cNvPr id="7" name="그림 6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C10ED0A2-12CE-7A88-CBBC-6FD41691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924785"/>
              <a:ext cx="4470000" cy="2682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0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06547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Pressure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5D700D-3BC0-D8EE-FF0B-295B537216E4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1B1E6-ACDC-6F76-131A-9792004F67AE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B49BD-D689-6F26-7040-4D2632D56365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41F4F-20F9-FACE-9042-8CEDFD17394C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F8F97-21DC-2E32-8411-D2E01483B9AA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5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280</Words>
  <Application>Microsoft Office PowerPoint</Application>
  <PresentationFormat>와이드스크린</PresentationFormat>
  <Paragraphs>80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준섭 오</cp:lastModifiedBy>
  <cp:revision>7</cp:revision>
  <dcterms:created xsi:type="dcterms:W3CDTF">2024-07-26T05:45:24Z</dcterms:created>
  <dcterms:modified xsi:type="dcterms:W3CDTF">2024-08-21T06:16:29Z</dcterms:modified>
  <cp:version/>
</cp:coreProperties>
</file>